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1" r:id="rId9"/>
    <p:sldId id="265" r:id="rId10"/>
    <p:sldId id="266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9B-EEA6-4D98-BDFE-86245C927D5C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1539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9B-EEA6-4D98-BDFE-86245C927D5C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4208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9B-EEA6-4D98-BDFE-86245C927D5C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6756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9B-EEA6-4D98-BDFE-86245C927D5C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7358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9B-EEA6-4D98-BDFE-86245C927D5C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6954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9B-EEA6-4D98-BDFE-86245C927D5C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6292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9B-EEA6-4D98-BDFE-86245C927D5C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0127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9B-EEA6-4D98-BDFE-86245C927D5C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9489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9B-EEA6-4D98-BDFE-86245C927D5C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3044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9B-EEA6-4D98-BDFE-86245C927D5C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4527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9B-EEA6-4D98-BDFE-86245C927D5C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6223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61B9B-EEA6-4D98-BDFE-86245C927D5C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43592-06DE-46A0-8E14-A074535F8F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6822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Maatschappelijke zorg…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Ethiek…dilemma’s</a:t>
            </a:r>
          </a:p>
          <a:p>
            <a:r>
              <a:rPr lang="nl-NL" dirty="0"/>
              <a:t>Les 1.</a:t>
            </a:r>
          </a:p>
        </p:txBody>
      </p:sp>
    </p:spTree>
    <p:extLst>
      <p:ext uri="{BB962C8B-B14F-4D97-AF65-F5344CB8AC3E}">
        <p14:creationId xmlns:p14="http://schemas.microsoft.com/office/powerpoint/2010/main" val="376897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Waarom is beroepsethiek zo belangrijk…?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Professioneel handelen</a:t>
            </a:r>
          </a:p>
          <a:p>
            <a:r>
              <a:rPr lang="nl-NL" dirty="0"/>
              <a:t>Beschermen van privacy (cliënten)</a:t>
            </a:r>
          </a:p>
          <a:p>
            <a:r>
              <a:rPr lang="nl-NL" dirty="0"/>
              <a:t>Loyaliteit</a:t>
            </a:r>
          </a:p>
          <a:p>
            <a:r>
              <a:rPr lang="nl-NL" dirty="0"/>
              <a:t>Aanspraken op gewenst en ongewenst gedrag</a:t>
            </a:r>
          </a:p>
          <a:p>
            <a:r>
              <a:rPr lang="nl-NL" dirty="0"/>
              <a:t>Vakkennis. </a:t>
            </a:r>
          </a:p>
          <a:p>
            <a:r>
              <a:rPr lang="nl-NL" dirty="0"/>
              <a:t>Respectvol bejegening.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2354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Ethiek…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 wat is ethiek.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1161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Ethiek</a:t>
            </a:r>
            <a:r>
              <a:rPr lang="nl-NL" dirty="0"/>
              <a:t> is nadenken over goed handelen. </a:t>
            </a:r>
          </a:p>
          <a:p>
            <a:endParaRPr lang="nl-NL" dirty="0"/>
          </a:p>
          <a:p>
            <a:r>
              <a:rPr lang="nl-NL" dirty="0"/>
              <a:t>Centraal staat de vraag naar </a:t>
            </a:r>
            <a:r>
              <a:rPr lang="nl-NL" b="1" dirty="0"/>
              <a:t>wat</a:t>
            </a:r>
            <a:r>
              <a:rPr lang="nl-NL" dirty="0"/>
              <a:t> goed is om te doen in concrete situaties. </a:t>
            </a:r>
          </a:p>
          <a:p>
            <a:endParaRPr lang="nl-NL" dirty="0"/>
          </a:p>
          <a:p>
            <a:r>
              <a:rPr lang="nl-NL" dirty="0"/>
              <a:t>Van oudsher is </a:t>
            </a:r>
            <a:r>
              <a:rPr lang="nl-NL" b="1" dirty="0"/>
              <a:t>ethiek</a:t>
            </a:r>
            <a:r>
              <a:rPr lang="nl-NL" dirty="0"/>
              <a:t> een onderdeel van de filosofie. </a:t>
            </a:r>
          </a:p>
        </p:txBody>
      </p:sp>
    </p:spTree>
    <p:extLst>
      <p:ext uri="{BB962C8B-B14F-4D97-AF65-F5344CB8AC3E}">
        <p14:creationId xmlns:p14="http://schemas.microsoft.com/office/powerpoint/2010/main" val="405596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De Griekse wijsgeer Socrates (470-399 v Chr.) geldt als grondlegger van deze discipline.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790978" y="1690688"/>
            <a:ext cx="3438955" cy="4486273"/>
          </a:xfrm>
          <a:prstGeom prst="rect">
            <a:avLst/>
          </a:prstGeom>
        </p:spPr>
      </p:pic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>
          <a:xfrm>
            <a:off x="1321905" y="1825624"/>
            <a:ext cx="5181600" cy="4351338"/>
          </a:xfrm>
        </p:spPr>
        <p:txBody>
          <a:bodyPr>
            <a:normAutofit/>
          </a:bodyPr>
          <a:lstStyle/>
          <a:p>
            <a:r>
              <a:rPr lang="nl-NL" dirty="0"/>
              <a:t>Het streven naar kennis en wijsheid. </a:t>
            </a:r>
          </a:p>
          <a:p>
            <a:r>
              <a:rPr lang="nl-NL" dirty="0"/>
              <a:t>(wetenschappelijke) zoektocht naar de aard van de dingen. </a:t>
            </a:r>
          </a:p>
          <a:p>
            <a:r>
              <a:rPr lang="nl-NL" dirty="0"/>
              <a:t>Levensbeschouwing en tracht antwoord te geven op (levens)vragen als: Wat is de zin van het leven?  </a:t>
            </a:r>
          </a:p>
        </p:txBody>
      </p:sp>
    </p:spTree>
    <p:extLst>
      <p:ext uri="{BB962C8B-B14F-4D97-AF65-F5344CB8AC3E}">
        <p14:creationId xmlns:p14="http://schemas.microsoft.com/office/powerpoint/2010/main" val="407712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Bedenkt zelf een filosofisch vraagstuk.</a:t>
            </a:r>
          </a:p>
          <a:p>
            <a:endParaRPr lang="nl-NL" dirty="0"/>
          </a:p>
          <a:p>
            <a:r>
              <a:rPr lang="nl-NL" dirty="0"/>
              <a:t>Ga ik gesprek met z'n tweeën en beargumenteer de antwoorden.</a:t>
            </a:r>
          </a:p>
        </p:txBody>
      </p:sp>
    </p:spTree>
    <p:extLst>
      <p:ext uri="{BB962C8B-B14F-4D97-AF65-F5344CB8AC3E}">
        <p14:creationId xmlns:p14="http://schemas.microsoft.com/office/powerpoint/2010/main" val="3865865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Ethiek is een filosofische wetenschap die zich bezig houdt met Moraal.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Maar wat is het moraal?</a:t>
            </a:r>
          </a:p>
          <a:p>
            <a:r>
              <a:rPr lang="nl-NL" dirty="0"/>
              <a:t>Moraal gaat over de handelingen en het gedrag die door de maatschappij als wenselijk worden gezien(zeden). Moraal komt van het Latijnse woord </a:t>
            </a:r>
            <a:r>
              <a:rPr lang="nl-NL" dirty="0" err="1"/>
              <a:t>moralis</a:t>
            </a:r>
            <a:r>
              <a:rPr lang="nl-NL" dirty="0"/>
              <a:t>. </a:t>
            </a:r>
          </a:p>
          <a:p>
            <a:r>
              <a:rPr lang="nl-NL" dirty="0"/>
              <a:t>De moraal geeft dus eigenlijk aan hoe de maatschappij verwacht dat iemand zich gedraagt. </a:t>
            </a:r>
          </a:p>
          <a:p>
            <a:r>
              <a:rPr lang="nl-NL" dirty="0"/>
              <a:t>Soms is er sprake van een dubbele moraal. </a:t>
            </a:r>
          </a:p>
          <a:p>
            <a:r>
              <a:rPr lang="nl-NL" dirty="0"/>
              <a:t>De moraal is cultuurgebonden, elke cultuur heeft zijn eigen gewenste gedragingen en handelingen. </a:t>
            </a:r>
          </a:p>
          <a:p>
            <a:r>
              <a:rPr lang="nl-NL" dirty="0"/>
              <a:t>In de ethiek wordt vaak gediscussieerd over wat nou precies een goede moraal is. </a:t>
            </a:r>
          </a:p>
          <a:p>
            <a:r>
              <a:rPr lang="nl-NL" dirty="0"/>
              <a:t>Omdat veel mensen verschillende ideeën hebben over wat wenselijk is, is het lastig om duidelijk vast te stellen wat nou precies de moraal is van een bepaalde samenleving.</a:t>
            </a:r>
          </a:p>
        </p:txBody>
      </p:sp>
    </p:spTree>
    <p:extLst>
      <p:ext uri="{BB962C8B-B14F-4D97-AF65-F5344CB8AC3E}">
        <p14:creationId xmlns:p14="http://schemas.microsoft.com/office/powerpoint/2010/main" val="283248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Geeft eens een paar actuele morele kwesties…</a:t>
            </a:r>
          </a:p>
          <a:p>
            <a:endParaRPr lang="nl-NL" dirty="0"/>
          </a:p>
          <a:p>
            <a:r>
              <a:rPr lang="nl-NL" dirty="0"/>
              <a:t>En beargumenteer deze…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6892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Kaders van ethische kwesties…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Veel ethische kwesties zijn gekaderd en of geregeld.</a:t>
            </a:r>
          </a:p>
          <a:p>
            <a:endParaRPr lang="nl-NL" dirty="0"/>
          </a:p>
          <a:p>
            <a:r>
              <a:rPr lang="nl-NL" dirty="0"/>
              <a:t>Wetgeving</a:t>
            </a:r>
          </a:p>
          <a:p>
            <a:r>
              <a:rPr lang="nl-NL" dirty="0"/>
              <a:t>Protocollen richtlijnen</a:t>
            </a:r>
          </a:p>
          <a:p>
            <a:r>
              <a:rPr lang="nl-NL" dirty="0"/>
              <a:t>Arbeidsovereenkomst</a:t>
            </a:r>
          </a:p>
          <a:p>
            <a:r>
              <a:rPr lang="nl-NL" dirty="0"/>
              <a:t>Beroepsethiek.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Opdracht. Geeft bij de bovenstaande voorbeelden.</a:t>
            </a:r>
          </a:p>
        </p:txBody>
      </p:sp>
    </p:spTree>
    <p:extLst>
      <p:ext uri="{BB962C8B-B14F-4D97-AF65-F5344CB8AC3E}">
        <p14:creationId xmlns:p14="http://schemas.microsoft.com/office/powerpoint/2010/main" val="143813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Beroepsethiek…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afspraken of ongeschreven regels, </a:t>
            </a:r>
          </a:p>
          <a:p>
            <a:r>
              <a:rPr lang="nl-NL" dirty="0"/>
              <a:t>normen en waarden.</a:t>
            </a:r>
          </a:p>
          <a:p>
            <a:pPr marL="0" indent="0">
              <a:buNone/>
            </a:pPr>
            <a:r>
              <a:rPr lang="nl-NL" dirty="0"/>
              <a:t>die je kunnen helpen te bepalen wat je wel en wat je niet moet doen in situaties waarin het geweten een rol speelt. 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08377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1422</TotalTime>
  <Words>317</Words>
  <Application>Microsoft Office PowerPoint</Application>
  <PresentationFormat>Breedbeeld</PresentationFormat>
  <Paragraphs>52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Maatschappelijke zorg…</vt:lpstr>
      <vt:lpstr>Ethiek…</vt:lpstr>
      <vt:lpstr>PowerPoint-presentatie</vt:lpstr>
      <vt:lpstr>De Griekse wijsgeer Socrates (470-399 v Chr.) geldt als grondlegger van deze discipline.</vt:lpstr>
      <vt:lpstr>Opdracht…</vt:lpstr>
      <vt:lpstr>Ethiek is een filosofische wetenschap die zich bezig houdt met Moraal. </vt:lpstr>
      <vt:lpstr>Opdracht…</vt:lpstr>
      <vt:lpstr>Kaders van ethische kwesties…</vt:lpstr>
      <vt:lpstr>Beroepsethiek…</vt:lpstr>
      <vt:lpstr>Waarom is beroepsethiek zo belangrijk…?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Sociaal werk…</dc:title>
  <dc:creator>Koen Steinhauer</dc:creator>
  <cp:lastModifiedBy>Jooske van Rossum</cp:lastModifiedBy>
  <cp:revision>8</cp:revision>
  <dcterms:created xsi:type="dcterms:W3CDTF">2017-06-19T09:59:02Z</dcterms:created>
  <dcterms:modified xsi:type="dcterms:W3CDTF">2018-07-16T11:19:30Z</dcterms:modified>
</cp:coreProperties>
</file>